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4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2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4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1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1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9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4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6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7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9E6C-19EE-4941-8E0F-A109AD9EF86E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832F-5213-4E61-94F8-A22A4824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2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acistPig@KKK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Bob </a:t>
            </a:r>
            <a:r>
              <a:rPr lang="en-US" sz="8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Ewell’s</a:t>
            </a:r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/>
            </a:r>
            <a:b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</a:br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Belligerent Bullying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pic>
        <p:nvPicPr>
          <p:cNvPr id="1026" name="Picture 2" descr="http://3.bp.blogspot.com/-j1VE-W5u73A/ThtEAhWn14I/AAAAAAAAAlE/G0af04zI044/s1600/Moonshine-ju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1291">
            <a:off x="237001" y="418294"/>
            <a:ext cx="138896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76200"/>
            <a:ext cx="7467600" cy="381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Hating and Hazing people (for no reason) for over 40 years!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531275"/>
            <a:ext cx="571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Aharoni" pitchFamily="2" charset="-79"/>
                <a:cs typeface="Aharoni" pitchFamily="2" charset="-79"/>
              </a:rPr>
              <a:t>Services include </a:t>
            </a:r>
            <a:r>
              <a:rPr lang="en-US" sz="1200" u="sng" dirty="0" smtClean="0">
                <a:latin typeface="Aharoni" pitchFamily="2" charset="-79"/>
                <a:cs typeface="Aharoni" pitchFamily="2" charset="-79"/>
              </a:rPr>
              <a:t>(but not limited to)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: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-Drinking until belligerent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-Blaming other people for our problems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-Spitting in people’s faces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-Being extremely racist/prejudice against everyone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-Lying to the Court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-Attempted Murder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8" name="Picture 4" descr="http://www.clker.com/cliparts/9/f/1/d/11954320631830302180Machovka_Knife_2.svg.h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9435">
            <a:off x="6242180" y="762000"/>
            <a:ext cx="2749420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6324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Bob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Ewell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, Chief Bully		Email: </a:t>
            </a:r>
            <a:r>
              <a:rPr lang="en-US" dirty="0" smtClean="0">
                <a:latin typeface="Aharoni" pitchFamily="2" charset="-79"/>
                <a:cs typeface="Aharoni" pitchFamily="2" charset="-79"/>
                <a:hlinkClick r:id="rId4"/>
              </a:rPr>
              <a:t>RacistPig@KKK.com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7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2" t="20342" r="31058" b="34667"/>
          <a:stretch/>
        </p:blipFill>
        <p:spPr bwMode="auto">
          <a:xfrm>
            <a:off x="-2136" y="0"/>
            <a:ext cx="8978564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www.hp-lexicon.org/images/icons/shield_01-5B1-5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813810"/>
            <a:ext cx="2282825" cy="273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6353146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askerville Old Face" pitchFamily="18" charset="0"/>
              </a:rPr>
              <a:t>Contact Info: </a:t>
            </a:r>
            <a:r>
              <a:rPr lang="en-US" sz="2000" i="1" dirty="0" smtClean="0">
                <a:latin typeface="Berlin Sans FB" pitchFamily="34" charset="0"/>
              </a:rPr>
              <a:t>Wicked </a:t>
            </a:r>
            <a:r>
              <a:rPr lang="en-US" sz="2000" dirty="0" smtClean="0">
                <a:latin typeface="Berlin Sans FB" pitchFamily="34" charset="0"/>
              </a:rPr>
              <a:t>lySmart@Hogwarts.com</a:t>
            </a:r>
            <a:endParaRPr lang="en-US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0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Bob Ewell’s Belligerent Bullying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 Ewell’s Belligerent Bullying</dc:title>
  <dc:creator>Gerard</dc:creator>
  <cp:lastModifiedBy>Gerard</cp:lastModifiedBy>
  <cp:revision>4</cp:revision>
  <dcterms:created xsi:type="dcterms:W3CDTF">2013-04-14T18:00:17Z</dcterms:created>
  <dcterms:modified xsi:type="dcterms:W3CDTF">2013-04-14T18:32:54Z</dcterms:modified>
</cp:coreProperties>
</file>